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7" r:id="rId20"/>
    <p:sldId id="271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EC7D-FBCA-9140-9D65-DE85678B7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C258C-2783-8843-A369-CEE279563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93429-0B60-7044-843E-57A11099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210B5-5F24-BC4A-A7BE-12AD308E4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74A2-9EEB-4B45-8B17-D9923F95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24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4216-6EEB-8B49-897B-628C90BB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A04FE-77F9-604A-8A26-C63B53E47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A8A17-ED21-104B-97B8-4DA049E7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29897-0F2D-7F42-A034-3BE265AD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0D201-93AA-654F-87E9-F66B4FA6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0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7451A-84B2-374B-8D89-A9D7BE385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19D707-04EB-5E4E-9D8C-838FE185A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81F17-9E31-5E4D-8877-1440422B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33A7B-5FB8-FB44-BA79-4E187D9D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9AEB2-CC30-D04A-88C2-8D414B10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9AAB-9260-6F4C-8F3F-92B1BB66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0F8FB-AD6C-604A-A46D-669EE565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2F02-E5CD-FD46-A4F7-BD0DD089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922F6-1534-E94F-A0E5-B546AD30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E149C-BE88-824A-9F76-F43B1189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9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2764-F695-B048-B2B2-5D801A3D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6A3F9-7415-8F42-8C46-16B98ACAD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A65D7-8418-7541-8A35-072AC64B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012E2-FF6D-8744-AC72-4D954DDD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402A1-920B-EB4A-ADFD-13BAD06AE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BC92-6E5C-D041-ABC6-C9C28C5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F8D4-2F66-DA43-A2D0-D057F17A2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08B9D-4597-E144-AEFF-221D30A04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7C95C-3F61-4C49-9635-D944FD61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F41C1-9465-314C-9ADD-241CD60E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66329-452D-C74D-B061-5C82FF9C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7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06D3-4EEE-374A-A073-505AAD6A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C84C4-325C-6D45-948C-BBAFAC7A0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73320-4480-E440-B9EF-1721635DB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FE89B-B888-8247-A14B-F6B52D58C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F21CA-B4E1-DB4E-A140-719B4CF51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3B198-0533-3D4C-8EA3-9A2007D8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B2CE7-1A92-734C-B3C9-8F237CE3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5E48F-2F47-364C-81C5-9AA3A1E1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81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E557-E119-BC4E-9853-40F07C4E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54B5C-7E69-8947-9774-4A1776E7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946EC-DFD6-1B46-BCF4-96DEE132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5C5B3-CDCC-C244-BE9E-7EF82663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3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5AC92F-8702-F048-A6DF-6516826E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00D8D-55AE-C14D-8885-5E288917D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40364-E486-FE45-98EF-91F9FECC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E041-C128-4348-A7A5-E24E76A0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FB55-C672-2246-A4EC-5CDA12425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3887C-5315-CB41-AF1C-5F6AB4C6D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5B7D8-81E4-E845-9EE4-CCAE0303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B4D5C-DB27-D94B-A649-CFEB770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BD7F8-54E9-C84A-B361-3D24A119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B274-AED2-7C42-9001-02C349BFA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3F653-A85C-9C47-BD56-EE9F7102D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76773-1B43-7845-9F32-7C9C07530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6C1D5-8941-F04A-9CFC-D8979E0E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895ED-6FDF-FD4C-BDE9-675B24E3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9B1D4-D88E-004A-AF0E-6E18BD21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1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111996-E35E-7348-B4A3-96160C65D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33595-394F-024D-A26D-8CE6808B4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F77D-088B-5844-A74E-170937FAC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E9DD6-067D-AE47-8084-F0563E3756F3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0204D-C853-D348-88E5-60B43FFAD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8687D-878F-F040-8012-1F18216AE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0FF4-3FD2-7541-A3F4-16733AD66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F730A8B-F86D-A648-91C0-918DBD217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26F810-8520-5647-AC21-D8F3D16BC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6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47"/>
    </mc:Choice>
    <mc:Fallback>
      <p:transition spd="slow" advTm="32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ADD04D-E540-AF4B-ACAE-A16582CDA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127C23B-CFBE-3F42-9D7A-A332EBE52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5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42"/>
    </mc:Choice>
    <mc:Fallback>
      <p:transition spd="slow" advTm="19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6D3427B-B1A3-9649-903D-0ACEBB3D8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28411" y="-1"/>
            <a:ext cx="12320411" cy="6930231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C30312-A0B1-4C47-B2CD-3BAE2DF6E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62"/>
    </mc:Choice>
    <mc:Fallback>
      <p:transition spd="slow" advTm="19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4A9C43F7-C7BE-EC40-B596-E97F68550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64BFD0-A390-D14A-BF0D-4AAD4FB75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4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46"/>
    </mc:Choice>
    <mc:Fallback>
      <p:transition spd="slow" advTm="37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55096006-5630-F04A-8510-CCD9E9661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763DE5-880D-824D-8A6A-B4D6C86C9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50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30"/>
    </mc:Choice>
    <mc:Fallback>
      <p:transition spd="slow" advTm="16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2FD878F-8557-544C-ADF5-154027D3B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9FBD93-F0F5-6443-8D08-19053C6CA3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0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76"/>
    </mc:Choice>
    <mc:Fallback>
      <p:transition spd="slow" advTm="19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CF7960C-7AF1-984D-8BD1-C6FC5309E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34761" y="-1"/>
            <a:ext cx="12326761" cy="6933803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40C4357-4AE9-B941-8689-B6C6624F3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1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79"/>
    </mc:Choice>
    <mc:Fallback>
      <p:transition spd="slow" advTm="25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1F332E-06E0-654E-B7D8-192DAFB8E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C8DB63-26E4-AA4C-B148-1B6AE77FF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73"/>
    </mc:Choice>
    <mc:Fallback>
      <p:transition spd="slow" advTm="48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97FBBFD-4E11-FF4E-9A6F-FD4673CD1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A765DAF-DD47-5143-B771-918E1A436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61"/>
    </mc:Choice>
    <mc:Fallback>
      <p:transition spd="slow" advTm="42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C46DC75-4B87-514B-9554-D2B719C7E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512A62-761B-FD4D-87D7-A5E617C05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9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18"/>
    </mc:Choice>
    <mc:Fallback>
      <p:transition spd="slow" advTm="32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1CD50E0-D36B-B84B-9CC4-0B868C73F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8585622-9A23-244D-8643-626FAB0C6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3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61"/>
    </mc:Choice>
    <mc:Fallback>
      <p:transition spd="slow" advTm="79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AE042ED-0035-1947-B81C-6EBF9776C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46C384-B787-E84B-A5D3-BBC3F05F8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5"/>
    </mc:Choice>
    <mc:Fallback>
      <p:transition spd="slow" advTm="3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93947BD-BAFA-0845-A45C-98D68F24D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7243C4B-6F8B-114B-9265-13C699F22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0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15"/>
    </mc:Choice>
    <mc:Fallback>
      <p:transition spd="slow" advTm="67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F34E95-CAC5-0A44-A8BF-CCC23198A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FBD5B2-B89E-BC47-ADDA-35D76C0EC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43"/>
    </mc:Choice>
    <mc:Fallback>
      <p:transition spd="slow" advTm="12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2E417A-AD82-884F-8715-2C3B63435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1B5115C-630A-5947-A15C-7157A21A5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3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1"/>
    </mc:Choice>
    <mc:Fallback>
      <p:transition spd="slow" advTm="5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B7CDAFDA-A41B-A443-BD7A-0960A34BF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829D0B-209D-8047-A357-B521D356F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4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5"/>
    </mc:Choice>
    <mc:Fallback>
      <p:transition spd="slow" advTm="32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19F22B-128E-4548-9CB4-25574A74D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5FF5CB-C2A8-F44C-8BF6-33A463E22C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9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58"/>
    </mc:Choice>
    <mc:Fallback>
      <p:transition spd="slow" advTm="24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D3345299-3BF5-174E-A443-B56F18FF3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D702EF-2818-1246-9FF7-AD47C6846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5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59"/>
    </mc:Choice>
    <mc:Fallback>
      <p:transition spd="slow" advTm="64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F3E53306-B506-8349-AC5C-DE9D98FAF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62ECC1-CA70-1945-B8AB-B6ED817260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51"/>
    </mc:Choice>
    <mc:Fallback>
      <p:transition spd="slow" advTm="18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85E89981-F582-684F-9E59-E6571FCA0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D30CFE1-191D-2D49-9FAF-FA2E3BC8E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9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57"/>
    </mc:Choice>
    <mc:Fallback>
      <p:transition spd="slow" advTm="56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9A8EC8BF-6049-6444-A21F-156F7DE96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7D5BFD2-60FE-6B42-AC5E-47EED4CF03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99"/>
    </mc:Choice>
    <mc:Fallback>
      <p:transition spd="slow" advTm="69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75834BB-7510-3A41-BD77-86E271CC5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FC9F884-5293-4940-A5E4-8ACA5906DD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49"/>
    </mc:Choice>
    <mc:Fallback>
      <p:transition spd="slow" advTm="46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0</Words>
  <Application>Microsoft Macintosh PowerPoint</Application>
  <PresentationFormat>Widescreen</PresentationFormat>
  <Paragraphs>0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SCHOENMAKERS Emma</dc:creator>
  <cp:lastModifiedBy>SCHOENMAKERS Emma</cp:lastModifiedBy>
  <cp:revision>7</cp:revision>
  <dcterms:created xsi:type="dcterms:W3CDTF">2021-05-02T19:44:10Z</dcterms:created>
  <dcterms:modified xsi:type="dcterms:W3CDTF">2021-05-02T23:50:38Z</dcterms:modified>
</cp:coreProperties>
</file>